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f4267567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f4267567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5854097327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5854097327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854097327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5854097327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585409732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585409732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5854097327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5854097327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5854097327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5854097327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854097327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854097327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5854097327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585409732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854097327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585409732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5854097327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585409732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854097327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5854097327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5854097327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5854097327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854097327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5854097327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5854097327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5854097327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5854097327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5854097327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5854097327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5854097327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5854097327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5854097327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5854097327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5854097327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5854097327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5854097327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854097327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5854097327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5854097327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5854097327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5854097327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5854097327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854097327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5854097327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5854097327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5854097327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5854097327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5854097327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5854097327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5854097327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5854097327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5854097327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5854097327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5854097327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5854097327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5854097327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5854097327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5854097327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6073abe14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6073abe14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3fccb60c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3fccb60c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f4267567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f4267567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1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28400" y="153750"/>
            <a:ext cx="8887200" cy="48360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fMRI Language Testing</a:t>
            </a:r>
            <a:endParaRPr sz="4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825" y="152400"/>
            <a:ext cx="86063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1731750" y="791250"/>
            <a:ext cx="5680500" cy="356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FEFEF"/>
                </a:solidFill>
              </a:rPr>
              <a:t>Task 1:</a:t>
            </a:r>
            <a:endParaRPr sz="3600">
              <a:solidFill>
                <a:srgbClr val="EFEFE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FEFEF"/>
                </a:solidFill>
              </a:rPr>
              <a:t>Fill in the blank ____</a:t>
            </a:r>
            <a:endParaRPr sz="36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825" y="152400"/>
            <a:ext cx="86063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/>
          <p:nvPr/>
        </p:nvSpPr>
        <p:spPr>
          <a:xfrm>
            <a:off x="1731750" y="791250"/>
            <a:ext cx="5680500" cy="356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FEFEF"/>
                </a:solidFill>
              </a:rPr>
              <a:t>Task 2:</a:t>
            </a:r>
            <a:endParaRPr sz="3600">
              <a:solidFill>
                <a:srgbClr val="EFEFE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FEFEF"/>
                </a:solidFill>
              </a:rPr>
              <a:t>Thinking of words</a:t>
            </a:r>
            <a:endParaRPr sz="36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825" y="152400"/>
            <a:ext cx="86063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/>
        </p:nvSpPr>
        <p:spPr>
          <a:xfrm>
            <a:off x="1731750" y="791250"/>
            <a:ext cx="5680500" cy="356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FEFEF"/>
                </a:solidFill>
              </a:rPr>
              <a:t>Task 3:</a:t>
            </a:r>
            <a:endParaRPr sz="3600">
              <a:solidFill>
                <a:srgbClr val="EFEFE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FEFEF"/>
                </a:solidFill>
              </a:rPr>
              <a:t>Patterns / Rhyming</a:t>
            </a:r>
            <a:endParaRPr sz="36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825" y="152400"/>
            <a:ext cx="86063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4"/>
          <p:cNvSpPr txBox="1"/>
          <p:nvPr/>
        </p:nvSpPr>
        <p:spPr>
          <a:xfrm>
            <a:off x="1731750" y="791250"/>
            <a:ext cx="5680500" cy="402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FEFEF"/>
                </a:solidFill>
              </a:rPr>
              <a:t>Task 4:</a:t>
            </a:r>
            <a:endParaRPr sz="3600">
              <a:solidFill>
                <a:srgbClr val="EFEFE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FEFEF"/>
                </a:solidFill>
              </a:rPr>
              <a:t>Think of what the image is</a:t>
            </a:r>
            <a:endParaRPr sz="3600">
              <a:solidFill>
                <a:srgbClr val="EFEFE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FEFE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FEFEF"/>
                </a:solidFill>
              </a:rPr>
              <a:t>(use complete sentences)</a:t>
            </a:r>
            <a:endParaRPr sz="36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825" y="152400"/>
            <a:ext cx="86063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9"/>
          <p:cNvSpPr txBox="1"/>
          <p:nvPr/>
        </p:nvSpPr>
        <p:spPr>
          <a:xfrm>
            <a:off x="1731750" y="791250"/>
            <a:ext cx="5680500" cy="356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FEFEF"/>
                </a:solidFill>
              </a:rPr>
              <a:t>Task 5:</a:t>
            </a:r>
            <a:endParaRPr sz="3600">
              <a:solidFill>
                <a:srgbClr val="EFEFE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FEFEF"/>
                </a:solidFill>
              </a:rPr>
              <a:t>X vs T  /  Meaningful?</a:t>
            </a:r>
            <a:endParaRPr sz="36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5554" y="0"/>
            <a:ext cx="683288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6571" y="0"/>
            <a:ext cx="685085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42"/>
          <p:cNvPicPr preferRelativeResize="0"/>
          <p:nvPr/>
        </p:nvPicPr>
        <p:blipFill rotWithShape="1">
          <a:blip r:embed="rId3">
            <a:alphaModFix/>
          </a:blip>
          <a:srcRect b="0" l="0" r="-5820" t="-6598"/>
          <a:stretch/>
        </p:blipFill>
        <p:spPr>
          <a:xfrm>
            <a:off x="1129768" y="0"/>
            <a:ext cx="6839832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6830" y="0"/>
            <a:ext cx="689034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5713" y="523000"/>
            <a:ext cx="5755572" cy="4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46"/>
          <p:cNvPicPr preferRelativeResize="0"/>
          <p:nvPr/>
        </p:nvPicPr>
        <p:blipFill rotWithShape="1">
          <a:blip r:embed="rId3">
            <a:alphaModFix/>
          </a:blip>
          <a:srcRect b="1616" l="0" r="0" t="1616"/>
          <a:stretch/>
        </p:blipFill>
        <p:spPr>
          <a:xfrm>
            <a:off x="1791525" y="0"/>
            <a:ext cx="556094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